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071812"/>
            <a:ext cx="94297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76400"/>
            <a:ext cx="10668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57350"/>
            <a:ext cx="100965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424" y="3645024"/>
            <a:ext cx="88139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424" y="4628872"/>
            <a:ext cx="88139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700808"/>
            <a:ext cx="103346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73016"/>
            <a:ext cx="93610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533714"/>
            <a:ext cx="93610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367091"/>
            <a:ext cx="93610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85184"/>
            <a:ext cx="10010775" cy="158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5085184"/>
            <a:ext cx="10585176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100965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29000"/>
            <a:ext cx="1094521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667274"/>
            <a:ext cx="10945216" cy="1930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00808"/>
            <a:ext cx="106299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10106025" cy="488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242088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16155" y="242088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6474" y="4284412"/>
            <a:ext cx="10362134" cy="2168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276872"/>
            <a:ext cx="100203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6396"/>
            <a:ext cx="9339702" cy="62205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08621"/>
            <a:ext cx="7920880" cy="11844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300814"/>
            <a:ext cx="7920880" cy="11844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733256"/>
            <a:ext cx="7920880" cy="1106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